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aleway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Italic.fntdata"/><Relationship Id="rId11" Type="http://schemas.openxmlformats.org/officeDocument/2006/relationships/slide" Target="slides/slide6.xml"/><Relationship Id="rId22" Type="http://schemas.openxmlformats.org/officeDocument/2006/relationships/font" Target="fonts/Lato-bold.fntdata"/><Relationship Id="rId10" Type="http://schemas.openxmlformats.org/officeDocument/2006/relationships/slide" Target="slides/slide5.xml"/><Relationship Id="rId21" Type="http://schemas.openxmlformats.org/officeDocument/2006/relationships/font" Target="fonts/Lato-regular.fntdata"/><Relationship Id="rId13" Type="http://schemas.openxmlformats.org/officeDocument/2006/relationships/slide" Target="slides/slide8.xml"/><Relationship Id="rId24" Type="http://schemas.openxmlformats.org/officeDocument/2006/relationships/font" Target="fonts/Lato-boldItalic.fntdata"/><Relationship Id="rId12" Type="http://schemas.openxmlformats.org/officeDocument/2006/relationships/slide" Target="slides/slide7.xml"/><Relationship Id="rId23" Type="http://schemas.openxmlformats.org/officeDocument/2006/relationships/font" Target="fonts/La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aleway-italic.fntdata"/><Relationship Id="rId6" Type="http://schemas.openxmlformats.org/officeDocument/2006/relationships/slide" Target="slides/slide1.xml"/><Relationship Id="rId18" Type="http://schemas.openxmlformats.org/officeDocument/2006/relationships/font" Target="fonts/Raleway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cf496eee1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cf496eee1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cf496eee1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acf496eee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acf496eee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acf496eee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acf496eee1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acf496eee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acf496eee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acf496eee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acf496eee1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acf496eee1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acf496eee1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acf496eee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acf496eee1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acf496eee1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acf496eee1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acf496eee1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acf496eee1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acf496eee1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jumashafara@proton.me" TargetMode="External"/><Relationship Id="rId4" Type="http://schemas.openxmlformats.org/officeDocument/2006/relationships/hyperlink" Target="mailto:datasideaofficial@gmail.com" TargetMode="External"/><Relationship Id="rId5" Type="http://schemas.openxmlformats.org/officeDocument/2006/relationships/hyperlink" Target="https://www.dataidea.org/#contact" TargetMode="External"/><Relationship Id="rId6" Type="http://schemas.openxmlformats.org/officeDocument/2006/relationships/hyperlink" Target="https://www.dataidea.org/#contac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Role of Data Analysis in Decision Making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chemeClr val="dk1"/>
                </a:solidFill>
              </a:rPr>
              <a:t>JUMA SHAFARA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 conclusion, data analysis is the cornerstone of informed decision-making, providing insights that lead to better strategies, reduced risks, and improved outcomes.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  <p:sp>
        <p:nvSpPr>
          <p:cNvPr id="147" name="Google Shape;147;p2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 or thoughts? Let's discuss further! Contact me on: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Whatsapp only: +256701520768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Emails: </a:t>
            </a:r>
            <a:r>
              <a:rPr lang="en" u="sng">
                <a:solidFill>
                  <a:schemeClr val="hlink"/>
                </a:solidFill>
                <a:hlinkClick r:id="rId3"/>
              </a:rPr>
              <a:t>jumashafara@proton.me</a:t>
            </a:r>
            <a:r>
              <a:rPr lang="en"/>
              <a:t>, </a:t>
            </a:r>
            <a:r>
              <a:rPr lang="en" u="sng">
                <a:solidFill>
                  <a:schemeClr val="hlink"/>
                </a:solidFill>
                <a:hlinkClick r:id="rId4"/>
              </a:rPr>
              <a:t>datasideaofficial@gmail.com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Contact form: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https://www.dataidea.org</a:t>
            </a:r>
            <a:r>
              <a:rPr lang="en" u="sng">
                <a:solidFill>
                  <a:schemeClr val="hlink"/>
                </a:solidFill>
                <a:hlinkClick r:id="rId6"/>
              </a:rPr>
              <a:t>/#contact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Data Analysis?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analysis involves;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 Examination,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 Cleansing,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 Transformation,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  Interpretation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of data to discover meaningful insights, patterns, and trends.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Importance of Data in Decision Making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 today's data-driven world, decisions based on intuition alone can be risky.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Data provides a factual foundation, reducing uncertainties and improving the accuracy of decisions.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Data Analysis Influences Decision Making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Data analysis helps in understanding past trends and patterns, providing a basis for future predictions.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It enables identification of potential opportunities and threats, aiding proactive decision-making.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Helps in assessing risks and their potential impact on different strategies or choices.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Data Analysis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Descriptive Analysis: Summarizing and describing the main features of a dataset.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Diagnostic Analysis: Understanding why certain events occurred by analyzing cause and effect.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Predictive Analysis: Forecasting future trends based on historical data.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Prescriptive Analysis: Suggesting possible outcomes of different actions.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and Techniques in Data Analysis</a:t>
            </a:r>
            <a:endParaRPr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Statistical methods, machine learning algorithms, and visualization tools are essential in extracting insights from raw data.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Examples include regression analysis, clustering algorithms, and data visualization software like Tableau or Power BI.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Real-World Applications</a:t>
            </a:r>
            <a:endParaRPr/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Businesses utilize data analysis for market research, customer segmentation, and product development.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Healthcare relies on data analysis for patient diagnosis, treatment effectiveness, and drug development.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Governments use data analysis for policy-making, resource allocation, and addressing societal issues.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r>
              <a:rPr lang="en"/>
              <a:t> in Data Analysis</a:t>
            </a:r>
            <a:endParaRPr/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Data Quality: Inaccurate or incomplete data can lead to flawed analysis.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Privacy and Security: Ensuring data confidentiality and protection is crucial.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Skill Gap: Properly analyzing data requires skilled professionals well-versed in analytics tools and techniques.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 in Data-Driven Decision Making</a:t>
            </a:r>
            <a:endParaRPr/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Define clear objectives and questions to be answered through data analysis.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Ensure data accuracy and reliability.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a combination of qualitative and quantitative data for comprehensive insights.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Encourage a data-driven culture within the organization.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